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fr-FR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23" d="100"/>
          <a:sy n="23" d="100"/>
        </p:scale>
        <p:origin x="194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7874-A422-453B-AE9A-95DB00BECB95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BF05-DDF3-45D0-A6DF-A29E3A9D9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9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7874-A422-453B-AE9A-95DB00BECB95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BF05-DDF3-45D0-A6DF-A29E3A9D9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42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7874-A422-453B-AE9A-95DB00BECB95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BF05-DDF3-45D0-A6DF-A29E3A9D9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92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7874-A422-453B-AE9A-95DB00BECB95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BF05-DDF3-45D0-A6DF-A29E3A9D9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8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7874-A422-453B-AE9A-95DB00BECB95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BF05-DDF3-45D0-A6DF-A29E3A9D9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84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7874-A422-453B-AE9A-95DB00BECB95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BF05-DDF3-45D0-A6DF-A29E3A9D9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22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7874-A422-453B-AE9A-95DB00BECB95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BF05-DDF3-45D0-A6DF-A29E3A9D9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91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7874-A422-453B-AE9A-95DB00BECB95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BF05-DDF3-45D0-A6DF-A29E3A9D9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45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7874-A422-453B-AE9A-95DB00BECB95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BF05-DDF3-45D0-A6DF-A29E3A9D9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38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7874-A422-453B-AE9A-95DB00BECB95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BF05-DDF3-45D0-A6DF-A29E3A9D9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94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7874-A422-453B-AE9A-95DB00BECB95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BF05-DDF3-45D0-A6DF-A29E3A9D9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19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7874-A422-453B-AE9A-95DB00BECB95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5BF05-DDF3-45D0-A6DF-A29E3A9D9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072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21827" cy="4280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536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HUGUES AROUX</dc:creator>
  <cp:lastModifiedBy>HUGUES AROUX</cp:lastModifiedBy>
  <cp:revision>4</cp:revision>
  <dcterms:created xsi:type="dcterms:W3CDTF">2024-02-20T13:06:27Z</dcterms:created>
  <dcterms:modified xsi:type="dcterms:W3CDTF">2024-02-20T14:02:21Z</dcterms:modified>
</cp:coreProperties>
</file>