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fr-FR"/>
    </a:defPPr>
    <a:lvl1pPr marL="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23" d="100"/>
          <a:sy n="23" d="100"/>
        </p:scale>
        <p:origin x="194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7874-A422-453B-AE9A-95DB00BECB95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5BF05-DDF3-45D0-A6DF-A29E3A9D9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9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7874-A422-453B-AE9A-95DB00BECB95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5BF05-DDF3-45D0-A6DF-A29E3A9D9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4426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7874-A422-453B-AE9A-95DB00BECB95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5BF05-DDF3-45D0-A6DF-A29E3A9D9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6928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7874-A422-453B-AE9A-95DB00BECB95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5BF05-DDF3-45D0-A6DF-A29E3A9D9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589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7874-A422-453B-AE9A-95DB00BECB95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5BF05-DDF3-45D0-A6DF-A29E3A9D9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684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7874-A422-453B-AE9A-95DB00BECB95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5BF05-DDF3-45D0-A6DF-A29E3A9D9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229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7874-A422-453B-AE9A-95DB00BECB95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5BF05-DDF3-45D0-A6DF-A29E3A9D9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91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7874-A422-453B-AE9A-95DB00BECB95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5BF05-DDF3-45D0-A6DF-A29E3A9D9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455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7874-A422-453B-AE9A-95DB00BECB95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5BF05-DDF3-45D0-A6DF-A29E3A9D9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2383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7874-A422-453B-AE9A-95DB00BECB95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5BF05-DDF3-45D0-A6DF-A29E3A9D9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8949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7874-A422-453B-AE9A-95DB00BECB95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5BF05-DDF3-45D0-A6DF-A29E3A9D9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1191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7874-A422-453B-AE9A-95DB00BECB95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5BF05-DDF3-45D0-A6DF-A29E3A9D9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0727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21827" cy="4280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2536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0</Words>
  <Application>Microsoft Office PowerPoint</Application>
  <PresentationFormat>Personnalisé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HUGUES AROUX</dc:creator>
  <cp:lastModifiedBy>HUGUES AROUX</cp:lastModifiedBy>
  <cp:revision>4</cp:revision>
  <dcterms:created xsi:type="dcterms:W3CDTF">2024-02-20T13:06:27Z</dcterms:created>
  <dcterms:modified xsi:type="dcterms:W3CDTF">2024-02-20T14:02:21Z</dcterms:modified>
</cp:coreProperties>
</file>